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7" r:id="rId7"/>
    <p:sldId id="270" r:id="rId8"/>
    <p:sldId id="265" r:id="rId9"/>
    <p:sldId id="266" r:id="rId10"/>
    <p:sldId id="263" r:id="rId11"/>
    <p:sldId id="272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4/13/19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1290520"/>
            <a:ext cx="8915400" cy="877824"/>
          </a:xfrm>
        </p:spPr>
        <p:txBody>
          <a:bodyPr/>
          <a:lstStyle/>
          <a:p>
            <a:r>
              <a:rPr lang="en-US" dirty="0" smtClean="0"/>
              <a:t>Design your own fabric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2458307"/>
            <a:ext cx="8105818" cy="3823447"/>
          </a:xfrm>
        </p:spPr>
        <p:txBody>
          <a:bodyPr/>
          <a:lstStyle/>
          <a:p>
            <a:r>
              <a:rPr lang="en-US" smtClean="0"/>
              <a:t>Chattanooga </a:t>
            </a:r>
            <a:r>
              <a:rPr lang="en-US" dirty="0" smtClean="0"/>
              <a:t>Modern Quilt </a:t>
            </a:r>
            <a:r>
              <a:rPr lang="en-US" smtClean="0"/>
              <a:t>Guild                          </a:t>
            </a:r>
            <a:r>
              <a:rPr lang="en-US" sz="1400" smtClean="0"/>
              <a:t>Presented </a:t>
            </a:r>
            <a:r>
              <a:rPr lang="en-US" sz="1400" dirty="0" smtClean="0"/>
              <a:t>by Ann Hurley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77687" y="1729432"/>
            <a:ext cx="125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2019</a:t>
            </a:r>
            <a:endParaRPr lang="en-US" dirty="0"/>
          </a:p>
        </p:txBody>
      </p:sp>
      <p:pic>
        <p:nvPicPr>
          <p:cNvPr id="5" name="Picture 4" descr="rrmoths-and-flowers-pollinators-fluffy-flowers-01_shop_thu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36" y="3314700"/>
            <a:ext cx="3603401" cy="2967054"/>
          </a:xfrm>
          <a:prstGeom prst="rect">
            <a:avLst/>
          </a:prstGeom>
        </p:spPr>
      </p:pic>
      <p:pic>
        <p:nvPicPr>
          <p:cNvPr id="7" name="Picture 6" descr="screen pr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6" y="3314701"/>
            <a:ext cx="3956072" cy="29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56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 nov mirr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94" y="1300932"/>
            <a:ext cx="5969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7494" y="725400"/>
            <a:ext cx="169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Mirror Repeat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0681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126" y="814156"/>
            <a:ext cx="475327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  Easy steps Spoon flower digital printing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0370" y="1741063"/>
            <a:ext cx="771236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Set up your free account</a:t>
            </a:r>
          </a:p>
          <a:p>
            <a:r>
              <a:rPr lang="en-US" sz="1600" dirty="0" smtClean="0"/>
              <a:t>             With email and create password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Go to Design tab</a:t>
            </a:r>
          </a:p>
          <a:p>
            <a:r>
              <a:rPr lang="en-US" sz="1600" dirty="0" smtClean="0"/>
              <a:t>*** its best to have your design or photo scanned and saved in a jpg format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Hit upload design, then confirm</a:t>
            </a:r>
            <a:r>
              <a:rPr lang="en-US" sz="1600" dirty="0"/>
              <a:t>	</a:t>
            </a:r>
            <a:r>
              <a:rPr lang="en-US" sz="1600" dirty="0" smtClean="0"/>
              <a:t>                    </a:t>
            </a:r>
          </a:p>
          <a:p>
            <a:r>
              <a:rPr lang="en-US" sz="1600" dirty="0" smtClean="0"/>
              <a:t>     select the repeat choice and decide if you want a sample, fat quarter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or yard goods.</a:t>
            </a:r>
          </a:p>
          <a:p>
            <a:r>
              <a:rPr lang="en-US" sz="1600" dirty="0" smtClean="0"/>
              <a:t>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There are 22 base fabrics available</a:t>
            </a:r>
            <a:r>
              <a:rPr lang="is-IS" sz="1600" dirty="0" smtClean="0"/>
              <a:t>… from cotton, poplin, twill, gauze, </a:t>
            </a:r>
          </a:p>
          <a:p>
            <a:r>
              <a:rPr lang="is-IS" sz="1600" dirty="0" smtClean="0"/>
              <a:t>      crepe de chine, </a:t>
            </a:r>
            <a:r>
              <a:rPr lang="en-US" sz="1600" dirty="0" smtClean="0"/>
              <a:t>L</a:t>
            </a:r>
            <a:r>
              <a:rPr lang="is-IS" sz="1600" dirty="0" smtClean="0"/>
              <a:t>inen, lycra, denim and yes, even Minky!</a:t>
            </a:r>
          </a:p>
          <a:p>
            <a:endParaRPr lang="is-I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</a:t>
            </a:r>
            <a:r>
              <a:rPr lang="is-IS" sz="1600" dirty="0" smtClean="0"/>
              <a:t>rocess the order, with credit card and select shipping. </a:t>
            </a:r>
          </a:p>
          <a:p>
            <a:pPr marL="285750" indent="-285750">
              <a:buFont typeface="Arial"/>
              <a:buChar char="•"/>
            </a:pPr>
            <a:endParaRPr lang="is-I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W</a:t>
            </a:r>
            <a:r>
              <a:rPr lang="is-IS" sz="1600" dirty="0" smtClean="0"/>
              <a:t>ait for your shipment to arrive!!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247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pattern options</a:t>
            </a:r>
            <a:endParaRPr lang="en-US" dirty="0"/>
          </a:p>
        </p:txBody>
      </p:sp>
      <p:pic>
        <p:nvPicPr>
          <p:cNvPr id="4" name="Picture 3" descr="SF-ShoppingTheme-Apr2018-Hawaiian-Homepage-V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98" y="2130134"/>
            <a:ext cx="5872998" cy="4206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9680" y="6336471"/>
            <a:ext cx="4609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Beach Themed </a:t>
            </a:r>
            <a:r>
              <a:rPr lang="en-US" dirty="0"/>
              <a:t>prints from Spoon flower</a:t>
            </a:r>
          </a:p>
        </p:txBody>
      </p:sp>
    </p:spTree>
    <p:extLst>
      <p:ext uri="{BB962C8B-B14F-4D97-AF65-F5344CB8AC3E}">
        <p14:creationId xmlns:p14="http://schemas.microsoft.com/office/powerpoint/2010/main" val="28082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Design your own fabric </a:t>
            </a:r>
            <a:br>
              <a:rPr lang="en-US" sz="1600" dirty="0" smtClean="0"/>
            </a:br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21" y="2395547"/>
            <a:ext cx="7610476" cy="380490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Principles of design- quick overview</a:t>
            </a:r>
          </a:p>
          <a:p>
            <a:r>
              <a:rPr lang="en-US" sz="1600" dirty="0" smtClean="0"/>
              <a:t>Lets talk pattern and motif </a:t>
            </a:r>
            <a:r>
              <a:rPr lang="is-IS" sz="1600" dirty="0" smtClean="0"/>
              <a:t>….</a:t>
            </a:r>
            <a:endParaRPr lang="en-US" sz="1600" dirty="0" smtClean="0"/>
          </a:p>
          <a:p>
            <a:r>
              <a:rPr lang="en-US" sz="1600" dirty="0" smtClean="0"/>
              <a:t>Can you repeat that, please?</a:t>
            </a:r>
          </a:p>
          <a:p>
            <a:r>
              <a:rPr lang="en-US" sz="1600" dirty="0" smtClean="0"/>
              <a:t>How does my design look in repeat?</a:t>
            </a:r>
          </a:p>
          <a:p>
            <a:r>
              <a:rPr lang="en-US" sz="1600" dirty="0" smtClean="0"/>
              <a:t>Printing methods</a:t>
            </a:r>
          </a:p>
          <a:p>
            <a:pPr lvl="1"/>
            <a:r>
              <a:rPr lang="en-US" sz="1400" dirty="0" smtClean="0"/>
              <a:t>Hand printed-  via stencil, screen, block print, stamped</a:t>
            </a:r>
          </a:p>
          <a:p>
            <a:pPr marL="685800" lvl="2" indent="0">
              <a:buNone/>
            </a:pPr>
            <a:r>
              <a:rPr lang="en-US" sz="1400" dirty="0" smtClean="0"/>
              <a:t>Demo – Kelly Spell</a:t>
            </a:r>
          </a:p>
          <a:p>
            <a:pPr lvl="1"/>
            <a:r>
              <a:rPr lang="en-US" sz="1400" dirty="0" smtClean="0"/>
              <a:t>Mechanical- Digital, i.e., Spoon flower</a:t>
            </a:r>
          </a:p>
          <a:p>
            <a:pPr marL="685800" lvl="2" indent="0">
              <a:buNone/>
            </a:pPr>
            <a:r>
              <a:rPr lang="en-US" sz="1400" dirty="0" smtClean="0"/>
              <a:t>Spoonflower, demo – Karen Downer </a:t>
            </a:r>
          </a:p>
          <a:p>
            <a:pPr marL="34925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069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Principles of design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722128" y="1128057"/>
            <a:ext cx="5846010" cy="813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u="sng" dirty="0" smtClean="0"/>
              <a:t>Balance </a:t>
            </a:r>
            <a:r>
              <a:rPr lang="en-US" sz="1400" dirty="0" smtClean="0"/>
              <a:t>                                                                                                                     	symmetrical  -   </a:t>
            </a:r>
            <a:r>
              <a:rPr lang="en-US" sz="1200" dirty="0" smtClean="0"/>
              <a:t>(formal Balance)- when each half of the design is identical  </a:t>
            </a:r>
            <a:r>
              <a:rPr lang="en-US" sz="1400" dirty="0" smtClean="0"/>
              <a:t>                                                                                                    	asymmetrical – </a:t>
            </a:r>
            <a:r>
              <a:rPr lang="en-US" sz="1200" dirty="0" smtClean="0"/>
              <a:t>(informal balance)- when each side of a design is not identical but   	                            		            somewhat similar                                                                                                                 </a:t>
            </a:r>
            <a:r>
              <a:rPr lang="en-US" sz="1400" dirty="0" smtClean="0"/>
              <a:t>	 radial – </a:t>
            </a:r>
            <a:r>
              <a:rPr lang="en-US" sz="1200" dirty="0" smtClean="0"/>
              <a:t>when there is an equal pattern movement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u="sng" dirty="0" smtClean="0"/>
              <a:t>Emphasis</a:t>
            </a:r>
            <a:r>
              <a:rPr lang="en-US" sz="1400" dirty="0" smtClean="0"/>
              <a:t>				</a:t>
            </a:r>
            <a:r>
              <a:rPr lang="en-US" sz="1400" u="sng" dirty="0" smtClean="0"/>
              <a:t>Unity</a:t>
            </a:r>
            <a:endParaRPr lang="en-US" sz="1400" u="sng" dirty="0"/>
          </a:p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u="sng" dirty="0" smtClean="0"/>
              <a:t>Movement</a:t>
            </a:r>
            <a:r>
              <a:rPr lang="en-US" sz="1400" dirty="0" smtClean="0"/>
              <a:t>   			</a:t>
            </a:r>
            <a:r>
              <a:rPr lang="en-US" sz="1400" u="sng" dirty="0" smtClean="0"/>
              <a:t>Contrast</a:t>
            </a:r>
            <a:endParaRPr lang="en-US" sz="1400" u="sng" dirty="0"/>
          </a:p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u="sng" dirty="0" smtClean="0"/>
              <a:t>Variety </a:t>
            </a:r>
            <a:r>
              <a:rPr lang="en-US" sz="1400" dirty="0" smtClean="0"/>
              <a:t>				</a:t>
            </a:r>
            <a:r>
              <a:rPr lang="en-US" sz="1400" u="sng" dirty="0" smtClean="0"/>
              <a:t>Pattern</a:t>
            </a:r>
            <a:endParaRPr lang="en-US" sz="1400" u="sng" dirty="0"/>
          </a:p>
          <a:p>
            <a:pPr marL="0" indent="0">
              <a:buNone/>
            </a:pPr>
            <a:endParaRPr lang="en-US" sz="1400" u="sng" dirty="0" smtClean="0"/>
          </a:p>
        </p:txBody>
      </p:sp>
    </p:spTree>
    <p:extLst>
      <p:ext uri="{BB962C8B-B14F-4D97-AF65-F5344CB8AC3E}">
        <p14:creationId xmlns:p14="http://schemas.microsoft.com/office/powerpoint/2010/main" val="64793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Pattern, motif and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Developing a pattern can be as simple as a single motif or it                                     can be an all over intricate design.    </a:t>
            </a:r>
          </a:p>
          <a:p>
            <a:r>
              <a:rPr lang="en-US" sz="1400" dirty="0" smtClean="0"/>
              <a:t>Color combination is important</a:t>
            </a:r>
          </a:p>
          <a:p>
            <a:r>
              <a:rPr lang="en-US" sz="1400" dirty="0" smtClean="0"/>
              <a:t>Review from Durinda’s color presentation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primary colors- red, blue, yellow  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complimentary colors- those opposite each other on the color wheel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analogous colors- those adjacent to each other on the colors wheel,                            	                           </a:t>
            </a:r>
            <a:r>
              <a:rPr lang="en-US" sz="1400" dirty="0" err="1" smtClean="0"/>
              <a:t>ie</a:t>
            </a:r>
            <a:r>
              <a:rPr lang="en-US" sz="1400" dirty="0" smtClean="0"/>
              <a:t>, blues, teals, greens or red, orange and yellow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584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Printing techniques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print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May be done with wood blocks, stencils, stamps or screen printed</a:t>
            </a:r>
          </a:p>
          <a:p>
            <a:r>
              <a:rPr lang="en-US" dirty="0" smtClean="0"/>
              <a:t>Use padded table for best results</a:t>
            </a:r>
          </a:p>
          <a:p>
            <a:r>
              <a:rPr lang="en-US" dirty="0" smtClean="0"/>
              <a:t>Use textile paints </a:t>
            </a:r>
          </a:p>
          <a:p>
            <a:r>
              <a:rPr lang="en-US" dirty="0" smtClean="0"/>
              <a:t>Always heat set for best 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5593" y="2038256"/>
            <a:ext cx="3766279" cy="877887"/>
          </a:xfrm>
        </p:spPr>
        <p:txBody>
          <a:bodyPr/>
          <a:lstStyle/>
          <a:p>
            <a:r>
              <a:rPr lang="en-US" dirty="0" smtClean="0"/>
              <a:t>Digital print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Spoon flower digital custom printing process</a:t>
            </a:r>
          </a:p>
          <a:p>
            <a:r>
              <a:rPr lang="en-US" dirty="0" smtClean="0"/>
              <a:t>Totally customizable, in both pattern and color</a:t>
            </a:r>
          </a:p>
          <a:p>
            <a:r>
              <a:rPr lang="en-US" dirty="0" smtClean="0"/>
              <a:t>Website give access to thousands of patterns and can be sorted by style, era, design trend or color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repeats</a:t>
            </a:r>
            <a:endParaRPr lang="en-US" dirty="0"/>
          </a:p>
        </p:txBody>
      </p:sp>
      <p:pic>
        <p:nvPicPr>
          <p:cNvPr id="4" name="Picture 3" descr="art nov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67" y="2553421"/>
            <a:ext cx="3002318" cy="4094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907" y="2184089"/>
            <a:ext cx="75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Individual Motif-  art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noveau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style            hand printed wood block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404" y="603934"/>
            <a:ext cx="454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lets look at various types of repeats</a:t>
            </a:r>
            <a:endParaRPr lang="en-US" dirty="0"/>
          </a:p>
        </p:txBody>
      </p:sp>
      <p:pic>
        <p:nvPicPr>
          <p:cNvPr id="7" name="Picture 6" descr="small cropped flower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82" y="2871557"/>
            <a:ext cx="2412459" cy="34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2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 printed- Block printed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5834" y="2208062"/>
            <a:ext cx="5754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various fabric samples with different repeats</a:t>
            </a:r>
          </a:p>
          <a:p>
            <a:r>
              <a:rPr lang="en-US" dirty="0" smtClean="0"/>
              <a:t>     Method: Hand printed</a:t>
            </a:r>
            <a:endParaRPr lang="en-US" dirty="0"/>
          </a:p>
        </p:txBody>
      </p:sp>
      <p:pic>
        <p:nvPicPr>
          <p:cNvPr id="4" name="Picture 3" descr="screen pr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3298893"/>
            <a:ext cx="4064000" cy="3048000"/>
          </a:xfrm>
          <a:prstGeom prst="rect">
            <a:avLst/>
          </a:prstGeom>
        </p:spPr>
      </p:pic>
      <p:pic>
        <p:nvPicPr>
          <p:cNvPr id="5" name="Picture 4" descr="block pr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2993267"/>
            <a:ext cx="2832100" cy="33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8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 nov straight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3" y="1473353"/>
            <a:ext cx="5576446" cy="4805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0036" y="717934"/>
            <a:ext cx="65164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Straight Match </a:t>
            </a:r>
            <a:r>
              <a:rPr lang="en-US" sz="1400" dirty="0" smtClean="0"/>
              <a:t>– </a:t>
            </a:r>
          </a:p>
          <a:p>
            <a:r>
              <a:rPr lang="en-US" sz="1400" dirty="0" smtClean="0"/>
              <a:t>      pattern is duplicated equally in both vertical and horizontal directions  </a:t>
            </a:r>
            <a:endParaRPr lang="en-US" sz="1400" dirty="0"/>
          </a:p>
        </p:txBody>
      </p:sp>
      <p:pic>
        <p:nvPicPr>
          <p:cNvPr id="5" name="Picture 4" descr="basic straight m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40" y="2794981"/>
            <a:ext cx="3380117" cy="2912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212" y="409485"/>
            <a:ext cx="5467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My same print Digitally reproduced on Spoon flower web site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019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art nov half bri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r="2166"/>
          <a:stretch>
            <a:fillRect/>
          </a:stretch>
        </p:blipFill>
        <p:spPr>
          <a:xfrm>
            <a:off x="4820410" y="2305873"/>
            <a:ext cx="4059554" cy="3655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7844" y="1500110"/>
            <a:ext cx="3779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Half brick Repeat-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is staggered or offset horizontal</a:t>
            </a:r>
            <a:endParaRPr lang="en-US" sz="1600" dirty="0"/>
          </a:p>
        </p:txBody>
      </p:sp>
      <p:pic>
        <p:nvPicPr>
          <p:cNvPr id="5" name="Picture 4" descr="art noveau half 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2" y="2335444"/>
            <a:ext cx="4207646" cy="3625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022" y="1500110"/>
            <a:ext cx="34450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Half drop repeat-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is off set in a vertical direction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0004170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2593</TotalTime>
  <Words>363</Words>
  <Application>Microsoft Macintosh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Perception</vt:lpstr>
      <vt:lpstr>Design your own fabric</vt:lpstr>
      <vt:lpstr>Design your own fabric  outline</vt:lpstr>
      <vt:lpstr>7 Principles of design</vt:lpstr>
      <vt:lpstr>Pattern, motif and color</vt:lpstr>
      <vt:lpstr>2 Printing techniques</vt:lpstr>
      <vt:lpstr>Pattern repeats</vt:lpstr>
      <vt:lpstr>Screen printed- Block printed</vt:lpstr>
      <vt:lpstr>PowerPoint Presentation</vt:lpstr>
      <vt:lpstr>PowerPoint Presentation</vt:lpstr>
      <vt:lpstr>PowerPoint Presentation</vt:lpstr>
      <vt:lpstr>PowerPoint Presentation</vt:lpstr>
      <vt:lpstr>Multiple pattern options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your own fabric</dc:title>
  <dc:creator>Ann Hurley</dc:creator>
  <cp:lastModifiedBy>Ann Hurley</cp:lastModifiedBy>
  <cp:revision>27</cp:revision>
  <dcterms:created xsi:type="dcterms:W3CDTF">2019-04-01T20:45:37Z</dcterms:created>
  <dcterms:modified xsi:type="dcterms:W3CDTF">2019-04-13T20:53:47Z</dcterms:modified>
</cp:coreProperties>
</file>